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lini Nair" userId="b9c18cc6a2f5a804" providerId="LiveId" clId="{AE218EA7-F6C1-44AD-82F8-CEAB316DE7EB}"/>
    <pc:docChg chg="modSld">
      <pc:chgData name="Shalini Nair" userId="b9c18cc6a2f5a804" providerId="LiveId" clId="{AE218EA7-F6C1-44AD-82F8-CEAB316DE7EB}" dt="2019-04-24T12:49:17.696" v="6" actId="403"/>
      <pc:docMkLst>
        <pc:docMk/>
      </pc:docMkLst>
      <pc:sldChg chg="modTransition">
        <pc:chgData name="Shalini Nair" userId="b9c18cc6a2f5a804" providerId="LiveId" clId="{AE218EA7-F6C1-44AD-82F8-CEAB316DE7EB}" dt="2019-04-24T12:48:29.186" v="0"/>
        <pc:sldMkLst>
          <pc:docMk/>
          <pc:sldMk cId="2045980789" sldId="257"/>
        </pc:sldMkLst>
      </pc:sldChg>
      <pc:sldChg chg="modTransition">
        <pc:chgData name="Shalini Nair" userId="b9c18cc6a2f5a804" providerId="LiveId" clId="{AE218EA7-F6C1-44AD-82F8-CEAB316DE7EB}" dt="2019-04-24T12:48:32.200" v="1"/>
        <pc:sldMkLst>
          <pc:docMk/>
          <pc:sldMk cId="3020759821" sldId="258"/>
        </pc:sldMkLst>
      </pc:sldChg>
      <pc:sldChg chg="modTransition">
        <pc:chgData name="Shalini Nair" userId="b9c18cc6a2f5a804" providerId="LiveId" clId="{AE218EA7-F6C1-44AD-82F8-CEAB316DE7EB}" dt="2019-04-24T12:48:35.172" v="2"/>
        <pc:sldMkLst>
          <pc:docMk/>
          <pc:sldMk cId="1383698881" sldId="259"/>
        </pc:sldMkLst>
      </pc:sldChg>
      <pc:sldChg chg="modTransition">
        <pc:chgData name="Shalini Nair" userId="b9c18cc6a2f5a804" providerId="LiveId" clId="{AE218EA7-F6C1-44AD-82F8-CEAB316DE7EB}" dt="2019-04-24T12:48:37.759" v="3"/>
        <pc:sldMkLst>
          <pc:docMk/>
          <pc:sldMk cId="829112383" sldId="260"/>
        </pc:sldMkLst>
      </pc:sldChg>
      <pc:sldChg chg="modSp modTransition">
        <pc:chgData name="Shalini Nair" userId="b9c18cc6a2f5a804" providerId="LiveId" clId="{AE218EA7-F6C1-44AD-82F8-CEAB316DE7EB}" dt="2019-04-24T12:49:17.696" v="6" actId="403"/>
        <pc:sldMkLst>
          <pc:docMk/>
          <pc:sldMk cId="3898069645" sldId="261"/>
        </pc:sldMkLst>
        <pc:spChg chg="mod">
          <ac:chgData name="Shalini Nair" userId="b9c18cc6a2f5a804" providerId="LiveId" clId="{AE218EA7-F6C1-44AD-82F8-CEAB316DE7EB}" dt="2019-04-24T12:49:17.696" v="6" actId="403"/>
          <ac:spMkLst>
            <pc:docMk/>
            <pc:sldMk cId="3898069645" sldId="261"/>
            <ac:spMk id="2" creationId="{E57759F7-5FBE-4FBC-8160-F03BB42758E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4D20-AD6E-45A2-A5DC-46ED47B699D5}" type="datetimeFigureOut">
              <a:rPr lang="en-IN" smtClean="0"/>
              <a:pPr/>
              <a:t>25-04-2019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0264B6D-8EA3-4398-8FC6-A4F76777B29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36289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4D20-AD6E-45A2-A5DC-46ED47B699D5}" type="datetimeFigureOut">
              <a:rPr lang="en-IN" smtClean="0"/>
              <a:pPr/>
              <a:t>25-04-2019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0264B6D-8EA3-4398-8FC6-A4F76777B29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025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4D20-AD6E-45A2-A5DC-46ED47B699D5}" type="datetimeFigureOut">
              <a:rPr lang="en-IN" smtClean="0"/>
              <a:pPr/>
              <a:t>25-04-2019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0264B6D-8EA3-4398-8FC6-A4F76777B29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9601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4D20-AD6E-45A2-A5DC-46ED47B699D5}" type="datetimeFigureOut">
              <a:rPr lang="en-IN" smtClean="0"/>
              <a:pPr/>
              <a:t>25-04-2019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0264B6D-8EA3-4398-8FC6-A4F76777B29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3727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4D20-AD6E-45A2-A5DC-46ED47B699D5}" type="datetimeFigureOut">
              <a:rPr lang="en-IN" smtClean="0"/>
              <a:pPr/>
              <a:t>25-04-2019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0264B6D-8EA3-4398-8FC6-A4F76777B29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1596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4D20-AD6E-45A2-A5DC-46ED47B699D5}" type="datetimeFigureOut">
              <a:rPr lang="en-IN" smtClean="0"/>
              <a:pPr/>
              <a:t>25-04-2019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B6D-8EA3-4398-8FC6-A4F76777B29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5897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4D20-AD6E-45A2-A5DC-46ED47B699D5}" type="datetimeFigureOut">
              <a:rPr lang="en-IN" smtClean="0"/>
              <a:pPr/>
              <a:t>25-04-2019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B6D-8EA3-4398-8FC6-A4F76777B29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5496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4D20-AD6E-45A2-A5DC-46ED47B699D5}" type="datetimeFigureOut">
              <a:rPr lang="en-IN" smtClean="0"/>
              <a:pPr/>
              <a:t>25-04-2019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B6D-8EA3-4398-8FC6-A4F76777B29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4455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D094D20-AD6E-45A2-A5DC-46ED47B699D5}" type="datetimeFigureOut">
              <a:rPr lang="en-IN" smtClean="0"/>
              <a:pPr/>
              <a:t>25-04-2019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0264B6D-8EA3-4398-8FC6-A4F76777B29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595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4D20-AD6E-45A2-A5DC-46ED47B699D5}" type="datetimeFigureOut">
              <a:rPr lang="en-IN" smtClean="0"/>
              <a:pPr/>
              <a:t>25-04-2019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B6D-8EA3-4398-8FC6-A4F76777B29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955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4D20-AD6E-45A2-A5DC-46ED47B699D5}" type="datetimeFigureOut">
              <a:rPr lang="en-IN" smtClean="0"/>
              <a:pPr/>
              <a:t>25-04-2019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0264B6D-8EA3-4398-8FC6-A4F76777B29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3585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4D20-AD6E-45A2-A5DC-46ED47B699D5}" type="datetimeFigureOut">
              <a:rPr lang="en-IN" smtClean="0"/>
              <a:pPr/>
              <a:t>25-04-2019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B6D-8EA3-4398-8FC6-A4F76777B29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429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4D20-AD6E-45A2-A5DC-46ED47B699D5}" type="datetimeFigureOut">
              <a:rPr lang="en-IN" smtClean="0"/>
              <a:pPr/>
              <a:t>25-04-2019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B6D-8EA3-4398-8FC6-A4F76777B29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1571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4D20-AD6E-45A2-A5DC-46ED47B699D5}" type="datetimeFigureOut">
              <a:rPr lang="en-IN" smtClean="0"/>
              <a:pPr/>
              <a:t>25-04-2019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B6D-8EA3-4398-8FC6-A4F76777B29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320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4D20-AD6E-45A2-A5DC-46ED47B699D5}" type="datetimeFigureOut">
              <a:rPr lang="en-IN" smtClean="0"/>
              <a:pPr/>
              <a:t>25-04-2019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B6D-8EA3-4398-8FC6-A4F76777B29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80918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4D20-AD6E-45A2-A5DC-46ED47B699D5}" type="datetimeFigureOut">
              <a:rPr lang="en-IN" smtClean="0"/>
              <a:pPr/>
              <a:t>25-04-2019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B6D-8EA3-4398-8FC6-A4F76777B29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359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4D20-AD6E-45A2-A5DC-46ED47B699D5}" type="datetimeFigureOut">
              <a:rPr lang="en-IN" smtClean="0"/>
              <a:pPr/>
              <a:t>25-04-2019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4B6D-8EA3-4398-8FC6-A4F76777B29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6669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94D20-AD6E-45A2-A5DC-46ED47B699D5}" type="datetimeFigureOut">
              <a:rPr lang="en-IN" smtClean="0"/>
              <a:pPr/>
              <a:t>25-04-2019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64B6D-8EA3-4398-8FC6-A4F76777B29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00637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  <p:sldLayoutId id="214748385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E3BA6-B3E1-4903-AAC0-958984BC2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 Issues in the Travel and Tourism Industry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1BFAFD-4E5D-4DAF-864B-59BC931DFE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n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Anjana </a:t>
            </a:r>
            <a:r>
              <a:rPr lang="en-IN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Gosain</a:t>
            </a:r>
            <a:r>
              <a:rPr lang="en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Advocate </a:t>
            </a:r>
          </a:p>
        </p:txBody>
      </p:sp>
    </p:spTree>
    <p:extLst>
      <p:ext uri="{BB962C8B-B14F-4D97-AF65-F5344CB8AC3E}">
        <p14:creationId xmlns:p14="http://schemas.microsoft.com/office/powerpoint/2010/main" val="82757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D1270-FA05-4907-A46A-931DEF9A1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CONTRACTS AND AGREEMENTS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2643A-5CF1-44CB-AE4E-44B0A18E3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Importance of contracts</a:t>
            </a:r>
          </a:p>
          <a:p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Contracts 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Vendor contracts</a:t>
            </a:r>
          </a:p>
          <a:p>
            <a:pPr lvl="1"/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Employment Contracts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 of Agreement – Written, Oral, through E-mail</a:t>
            </a:r>
          </a:p>
          <a:p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598078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6AB6C-7201-4983-B245-CBBFCA63D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CLAUSES IN THE AGREEMENT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B90A3-71DA-4D7F-8DEF-8D5947277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Terms of the agreement</a:t>
            </a:r>
          </a:p>
          <a:p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Consideration</a:t>
            </a:r>
          </a:p>
          <a:p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Delivery time</a:t>
            </a:r>
          </a:p>
          <a:p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Force majeure</a:t>
            </a:r>
          </a:p>
          <a:p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Jurisdiction </a:t>
            </a:r>
          </a:p>
          <a:p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075982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A07B2-BBFF-4DC8-B586-508C90FB5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1711" y="6225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CONSUMER AND HR RELATED ISSUES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85AD94-A41A-49E3-9507-DED0B915F576}"/>
              </a:ext>
            </a:extLst>
          </p:cNvPr>
          <p:cNvSpPr txBox="1"/>
          <p:nvPr/>
        </p:nvSpPr>
        <p:spPr>
          <a:xfrm>
            <a:off x="727968" y="2308757"/>
            <a:ext cx="84515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Service </a:t>
            </a:r>
            <a:r>
              <a:rPr lang="en-I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Providers</a:t>
            </a:r>
            <a:endParaRPr lang="en-IN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Invoices to be raised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clauses to be mentioned in invoices </a:t>
            </a:r>
          </a:p>
        </p:txBody>
      </p:sp>
    </p:spTree>
    <p:extLst>
      <p:ext uri="{BB962C8B-B14F-4D97-AF65-F5344CB8AC3E}">
        <p14:creationId xmlns:p14="http://schemas.microsoft.com/office/powerpoint/2010/main" val="138369888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88569-956A-4315-8EF2-5DFD88ECE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 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Sexual Harassment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of Women at Workplace (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Prevention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Prohibition and Redressal) 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2013 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BBCBD-D828-4F45-88DD-EFBE51427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harassment at workplace</a:t>
            </a:r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an employee?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Complaints Committee</a:t>
            </a:r>
          </a:p>
          <a:p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 Complaint</a:t>
            </a:r>
          </a:p>
          <a:p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Confidential</a:t>
            </a:r>
          </a:p>
          <a:p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Powers of ICC to gather evidence like that of a Civil Court</a:t>
            </a:r>
          </a:p>
        </p:txBody>
      </p:sp>
    </p:spTree>
    <p:extLst>
      <p:ext uri="{BB962C8B-B14F-4D97-AF65-F5344CB8AC3E}">
        <p14:creationId xmlns:p14="http://schemas.microsoft.com/office/powerpoint/2010/main" val="82911238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759F7-5FBE-4FBC-8160-F03BB4275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6102" y="3179346"/>
            <a:ext cx="4754732" cy="1325563"/>
          </a:xfrm>
        </p:spPr>
        <p:txBody>
          <a:bodyPr>
            <a:normAutofit/>
          </a:bodyPr>
          <a:lstStyle/>
          <a:p>
            <a:r>
              <a:rPr lang="en-I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89806964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315</TotalTime>
  <Words>100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Legal Issues in the Travel and Tourism Industry </vt:lpstr>
      <vt:lpstr>CONTRACTS AND AGREEMENTS </vt:lpstr>
      <vt:lpstr>CLAUSES IN THE AGREEMENT </vt:lpstr>
      <vt:lpstr>CONSUMER AND HR RELATED ISSUES</vt:lpstr>
      <vt:lpstr>The Sexual Harassment of Women at Workplace (Prevention, Prohibition and Redressal) Act, 2013 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Issues in the Travel and Tourism Industry</dc:title>
  <dc:creator>Shalini Nair</dc:creator>
  <cp:lastModifiedBy>admin</cp:lastModifiedBy>
  <cp:revision>20</cp:revision>
  <dcterms:created xsi:type="dcterms:W3CDTF">2019-04-24T09:50:21Z</dcterms:created>
  <dcterms:modified xsi:type="dcterms:W3CDTF">2019-04-25T10:24:58Z</dcterms:modified>
</cp:coreProperties>
</file>